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4f9d58f6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4f9d58f6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44409aa44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44409aa44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44409aa44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44409aa44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44409aa44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44409aa44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44409aa44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44409aa44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8179df4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8179df4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4f9d58f6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4f9d58f6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4f9d58f6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4f9d58f6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4f9d58f6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4f9d58f6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4f9d58f6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4f9d58f6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4f9d58f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4f9d58f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4f9d58f6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4f9d58f6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4f9d58f6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4f9d58f6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4f9d58f6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4f9d58f6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44409aa4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44409aa4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44409aa4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44409aa4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4f9d58f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4f9d58f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4f9d58f6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4f9d58f6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443827f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443827f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4f9d58f6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4f9d58f6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4f9d58f6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4f9d58f6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4f9d58f6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4f9d58f6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food.com.br/" TargetMode="External"/><Relationship Id="rId4" Type="http://schemas.openxmlformats.org/officeDocument/2006/relationships/hyperlink" Target="https://www.uber.com/" TargetMode="External"/><Relationship Id="rId11" Type="http://schemas.openxmlformats.org/officeDocument/2006/relationships/hyperlink" Target="https://canaltech.com.br/apps/aprenda-a-usar-o-shazam-em-segundo-plano-para-identificar-musicas-no-android/" TargetMode="External"/><Relationship Id="rId10" Type="http://schemas.openxmlformats.org/officeDocument/2006/relationships/hyperlink" Target="https://machine.global/categorias-uber/" TargetMode="External"/><Relationship Id="rId12" Type="http://schemas.openxmlformats.org/officeDocument/2006/relationships/hyperlink" Target="https://blog.saipos.com/voce-sabe-como-funciona-o-ifood-o-app-para-pedir-comida-online/" TargetMode="External"/><Relationship Id="rId9" Type="http://schemas.openxmlformats.org/officeDocument/2006/relationships/hyperlink" Target="https://tecnoblog.net/316083/como-funciona-o-uber-eats-pedidos-restaurantes-e-entregas/" TargetMode="External"/><Relationship Id="rId5" Type="http://schemas.openxmlformats.org/officeDocument/2006/relationships/hyperlink" Target="https://www.21mobile.com.br/blog/post/568/app-shazam-escaneia-imagens" TargetMode="External"/><Relationship Id="rId6" Type="http://schemas.openxmlformats.org/officeDocument/2006/relationships/hyperlink" Target="https://www.youtube.com/watch?v=6kPDd9SMJ0A&amp;ab_channel=Uber" TargetMode="External"/><Relationship Id="rId7" Type="http://schemas.openxmlformats.org/officeDocument/2006/relationships/hyperlink" Target="https://www.youtube.com/watch?v=75nt-HNYfJs&amp;ab_channel=TheRideshareGuy" TargetMode="External"/><Relationship Id="rId8" Type="http://schemas.openxmlformats.org/officeDocument/2006/relationships/hyperlink" Target="https://www.youtube.com/watch?v=k5Sc2rI-VZQ&amp;ab_channel=AllForARM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84150" y="1900250"/>
            <a:ext cx="6575700" cy="11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1 - MOBILE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50750" y="3466725"/>
            <a:ext cx="2376900" cy="1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Anuska Kepler Rehn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Filipe Gabriel Tobias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Hugo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Matheus Martins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74338" y="845588"/>
            <a:ext cx="7133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Shazam é um aplicativo que reconhece quase qualquer música que esteja tocando nos arredores.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A velocidade depende da qualidade e volume do áudio no local, mas geralmente é muito rápido.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Assim que ele encontra a música, o aplicativo mostra o nome dela, artista responsável e onde encontrá-la para download.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426738" y="2814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325" y="1252750"/>
            <a:ext cx="1794426" cy="373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731538" y="464588"/>
            <a:ext cx="7133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Se a música não for original, ou se a qualidade do som estiver ruim ou com volume baixo a ponto do microfone do celular não captar bem, o aplicativo pode não encontrar a música.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aplicativo usa um microfone embutido para smartphone ou computador para reunir uma amostra breve de áudio sendo reproduzido. Ele cria uma impressão digital acústica com base na amostra e compara essa impressão com um banco de dados central.</a:t>
            </a:r>
            <a:endParaRPr sz="1200"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731538" y="2814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825" y="2393180"/>
            <a:ext cx="4622925" cy="260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350547" y="388400"/>
            <a:ext cx="53547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Possui e mantém o histórico completo de todas faixas já encontradas do usuário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Integração com Apple e Spotfy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655338" y="2052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199" y="404820"/>
            <a:ext cx="2476550" cy="44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550" y="2022722"/>
            <a:ext cx="3330975" cy="27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25" y="403337"/>
            <a:ext cx="2483100" cy="43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450" y="422873"/>
            <a:ext cx="2483100" cy="42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024" y="383800"/>
            <a:ext cx="2528851" cy="433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50" y="298600"/>
            <a:ext cx="2727353" cy="46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950" y="298599"/>
            <a:ext cx="2662175" cy="46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" y="607325"/>
            <a:ext cx="2896525" cy="4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600" y="607325"/>
            <a:ext cx="2850025" cy="4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900" y="607325"/>
            <a:ext cx="2979299" cy="4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600775" y="779850"/>
            <a:ext cx="78387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</a:rPr>
              <a:t>A mobilidade que o Shazam possui permite que você encontre o nome das músicas de qualquer lugar, independente se você estiver em um bar, vendo um filme ou série, na rua, etc. Isso com certeza traz uma facilidade e agilidade gigante para você encontrar o nome de músicas que você gostou de ouvir mas não conhece.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425" y="2518650"/>
            <a:ext cx="4577198" cy="257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575" y="1928475"/>
            <a:ext cx="28479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656388" y="3054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Diferenciação como app móvel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695575" y="531075"/>
            <a:ext cx="689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Sugestão de implementação: Aprimoração para um aplicativo de streaming de música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695575" y="1703625"/>
            <a:ext cx="75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Possibilidade de assinatura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Facilita a centralização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Spotify, Deezer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50" y="1327989"/>
            <a:ext cx="6207099" cy="34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625" y="177425"/>
            <a:ext cx="2712203" cy="10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145788" y="561450"/>
            <a:ext cx="6950100" cy="14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iFood é um aplicativo de entrega de comidas e bebidas.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Trabalha tanto com restaurantes quanto com mercados.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aplicativo conta com restaurantes parceiros, entregadores parceiros e clientes.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Sempre procura agradar os clientes com uma linguagem despojada e muitos cupons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9" name="Google Shape;179;p31"/>
          <p:cNvSpPr txBox="1"/>
          <p:nvPr>
            <p:ph idx="1" type="subTitle"/>
          </p:nvPr>
        </p:nvSpPr>
        <p:spPr>
          <a:xfrm>
            <a:off x="679200" y="1809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100" y="2114550"/>
            <a:ext cx="4769549" cy="26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145800" y="1909925"/>
            <a:ext cx="3475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Interface amigável e com filtros bem completos na busca por um restaurante, modo de pagamento, entrega grátis, tipo de comida, etc.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425" y="1797538"/>
            <a:ext cx="5825150" cy="303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825" y="368300"/>
            <a:ext cx="1742353" cy="104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8" y="1425925"/>
            <a:ext cx="1644525" cy="33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50" y="116725"/>
            <a:ext cx="2712203" cy="10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450" y="1425925"/>
            <a:ext cx="2927450" cy="3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025" y="1425925"/>
            <a:ext cx="1493625" cy="3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5775" y="1425925"/>
            <a:ext cx="2590600" cy="3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424350" y="648575"/>
            <a:ext cx="8115300" cy="1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</a:rPr>
              <a:t>O aplicativo permite ao usuário utilizar geolocalização dos dispositivos para verificar quais estabelecimentos estão mais perto do usuário. Sem essa funcionalidade o usuário teria que, por conta própria, saber os estabelecimentos, seus endereços e seus telefones, além de diminuir a quantidade de estabelecimentos disponíveis, já que ninguém conhece todos os estabelecimentos que oferecem comida ao seu redor.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050" y="2482750"/>
            <a:ext cx="3044275" cy="1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idx="1" type="subTitle"/>
          </p:nvPr>
        </p:nvSpPr>
        <p:spPr>
          <a:xfrm>
            <a:off x="424338" y="2676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Diferenciação como app móvel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50" y="1788325"/>
            <a:ext cx="3842626" cy="31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695575" y="531075"/>
            <a:ext cx="68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Sugestão de implementação: Recomendações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695575" y="1383525"/>
            <a:ext cx="751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Baseado nos estabelecimentos em qual você faz seus pedidos.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Utilizado mais quando você diminuir a quantidade de pedidos que você faz em determinado estabelecimento.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Indicar estabelecimentos que ofereçam comidas semelhantes a aquela que você está deixando de pedir.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695575" y="1703625"/>
            <a:ext cx="7513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https://www.ifood.com.br/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https://www.uber.com/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5"/>
              </a:rPr>
              <a:t>https://www.21mobile.com.br/blog/post/568/app-shazam-escaneia-imagens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6"/>
              </a:rPr>
              <a:t>https://www.youtube.com/watch?v=6kPDd9SMJ0A&amp;ab_channel=Uber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https://www.youtube.com/watch?v=75nt-HNYfJs&amp;ab_channel=TheRideshareGuy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8"/>
              </a:rPr>
              <a:t>https://www.youtube.com/watch?v=k5Sc2rI-VZQ&amp;ab_channel=AllForARMY</a:t>
            </a:r>
            <a:r>
              <a:rPr lang="pt-BR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9"/>
              </a:rPr>
              <a:t>https://tecnoblog.net/316083/como-funciona-o-uber-eats-pedidos-restaurantes-e-entregas/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10"/>
              </a:rPr>
              <a:t>https://machine.global/categorias-uber/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11"/>
              </a:rPr>
              <a:t>https://canaltech.com.br/apps/aprenda-a-usar-o-shazam-em-segundo-plano-para-identificar-musicas-no-android/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 u="sng">
                <a:solidFill>
                  <a:schemeClr val="hlink"/>
                </a:solidFill>
                <a:hlinkClick r:id="rId12"/>
              </a:rPr>
              <a:t>https://blog.saipos.com/voce-sabe-como-funciona-o-ifood-o-app-para-pedir-comida-online/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695575" y="531075"/>
            <a:ext cx="68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Referências</a:t>
            </a:r>
            <a:endParaRPr b="1"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77275" y="605638"/>
            <a:ext cx="73455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A Uber é uma empresa de tecnologia que possibilita por meio de seu aplicativo que motoristas parceiros encontrem pessoas que precisam de viagens acessíveis e confiáveis.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Funciona da seguinte forma: o usuário chama um motorista parceiro, que o leva para o destino que ele deseja.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A Uber não emprega nenhum motorista e não é dona de nenhum carro.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aplicativo é diferente para motoristas e passageiros.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aplicativo conta com a opção de entrega de comidas, chamada “Uber Eats”.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77275" y="150013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0" y="3144300"/>
            <a:ext cx="3388376" cy="19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050" y="3067100"/>
            <a:ext cx="2974724" cy="19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96275" y="716538"/>
            <a:ext cx="73455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Recentemente o aplicativo lançou a opção “Uber Entrega”, onde você pode enviar/receber encomendas, com o mesmo fluxo de solicitação no aplicativo e buscar por motoristas para o trabalho.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Ao longo dos anos, a Uber cresceu e veio trazendo inovações e melhorias, assim como segurança e sustentabilidade na jornada.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624875" y="424038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Sobre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650" y="2202850"/>
            <a:ext cx="4894700" cy="27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147600"/>
            <a:ext cx="2021600" cy="111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25" y="1454250"/>
            <a:ext cx="4471498" cy="35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075" y="1454250"/>
            <a:ext cx="4186475" cy="35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2" y="147600"/>
            <a:ext cx="2021600" cy="1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00" y="1564525"/>
            <a:ext cx="4109251" cy="33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550" y="1564525"/>
            <a:ext cx="4528074" cy="33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125" y="24028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500" y="2005238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975" y="3046663"/>
            <a:ext cx="2542835" cy="142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656388" y="305425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Diferenciação como app móvel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625500" y="856000"/>
            <a:ext cx="7893000" cy="1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</a:rPr>
              <a:t>O aplicativo utiliza o sistema interno de GPS da melhor maneira possível, mostrando</a:t>
            </a:r>
            <a:r>
              <a:rPr lang="pt-BR" sz="1300">
                <a:solidFill>
                  <a:srgbClr val="FFFFFF"/>
                </a:solidFill>
              </a:rPr>
              <a:t> o local atual do usuário, onde os carros disponíveis estão atualmente e quanto tempo falta para o carro chegar até você</a:t>
            </a:r>
            <a:r>
              <a:rPr lang="pt-BR" sz="1300">
                <a:solidFill>
                  <a:srgbClr val="FFFFFF"/>
                </a:solidFill>
              </a:rPr>
              <a:t>. Graças a isso e ao fato de todos os celulares atualmente virem com GPS implantado, existe uma facilitação de processo </a:t>
            </a:r>
            <a:r>
              <a:rPr lang="pt-BR" sz="1300">
                <a:solidFill>
                  <a:schemeClr val="dk1"/>
                </a:solidFill>
              </a:rPr>
              <a:t>tanto </a:t>
            </a:r>
            <a:r>
              <a:rPr lang="pt-BR" sz="1300">
                <a:solidFill>
                  <a:srgbClr val="FFFFFF"/>
                </a:solidFill>
              </a:rPr>
              <a:t>para a parte da pessoa que está pedindo o uber quanto para o motorista.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47275" y="1463550"/>
            <a:ext cx="75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motorista que encontrou algum objeto em seu carro que não é seu e ele não sabe de quem é, poderá adicionar uma foto desse item na aba de achados e perdidos.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pt-BR" sz="1200">
                <a:solidFill>
                  <a:srgbClr val="FFFFFF"/>
                </a:solidFill>
              </a:rPr>
              <a:t>O motorista também poderá determinar um range de pessoas que poderão ver esse item, como por exemplo “Apenas disponibilizar para aqueles que fizeram uma viagem comigo no dia de hoje”.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656400" y="664350"/>
            <a:ext cx="78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2200">
                <a:solidFill>
                  <a:srgbClr val="FFFFFF"/>
                </a:solidFill>
              </a:rPr>
              <a:t>Sugestão de implementação: A</a:t>
            </a:r>
            <a:r>
              <a:rPr b="1" lang="pt-BR" sz="2200">
                <a:solidFill>
                  <a:srgbClr val="FFFFFF"/>
                </a:solidFill>
              </a:rPr>
              <a:t>chados e perdidos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9747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425" y="263550"/>
            <a:ext cx="3034626" cy="9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